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55.png" ContentType="image/png"/>
  <Override PartName="/ppt/media/image44.png" ContentType="image/png"/>
  <Override PartName="/ppt/media/image56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24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63.xml.rels" ContentType="application/vnd.openxmlformats-package.relationships+xml"/>
  <Override PartName="/ppt/slides/_rels/slide60.xml.rels" ContentType="application/vnd.openxmlformats-package.relationships+xml"/>
  <Override PartName="/ppt/slides/_rels/slide56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66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8.xml.rels" ContentType="application/vnd.openxmlformats-package.relationships+xml"/>
  <Override PartName="/ppt/slides/_rels/slide62.xml.rels" ContentType="application/vnd.openxmlformats-package.relationships+xml"/>
  <Override PartName="/ppt/slides/_rels/slide52.xml.rels" ContentType="application/vnd.openxmlformats-package.relationships+xml"/>
  <Override PartName="/ppt/slides/_rels/slide67.xml.rels" ContentType="application/vnd.openxmlformats-package.relationships+xml"/>
  <Override PartName="/ppt/slides/_rels/slide45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13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05A853-3C14-4178-8F73-407C562D178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5345899-7787-44B0-A4FC-5B2DDDB3DEF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F3719B-FC66-4AB5-B2FA-38DC8DD5560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63A42B-D1FA-4B27-BC25-69E5DB9160D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C9BDE6-2EA7-4ED1-BBC3-7668AB65C1D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79FB6C9-2469-44FA-8A12-A58C1210162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090070-6F53-47D1-89B4-47EF85ADA92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CE6CB6-7804-44C2-8D9D-5FFA2F93211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DC74CB-6289-470E-A22A-EAD1B7844D3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2266C7-B336-4FA4-92FF-13847033E79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ABBDBA-068C-424C-9AC6-C4AA520D34D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8E8324-8B30-4A63-9986-58ACDB567F6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95EA645-8961-4A24-AF54-8551D26201F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image" Target="../media/image55.png"/><Relationship Id="rId3" Type="http://schemas.openxmlformats.org/officeDocument/2006/relationships/image" Target="../media/image56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95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96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98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1434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2024-08-28T10:11:00Z</dcterms:modified>
  <cp:revision>80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